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32" r:id="rId3"/>
    <p:sldMasterId id="2147483744" r:id="rId4"/>
  </p:sldMasterIdLst>
  <p:notesMasterIdLst>
    <p:notesMasterId r:id="rId11"/>
  </p:notesMasterIdLst>
  <p:sldIdLst>
    <p:sldId id="256" r:id="rId5"/>
    <p:sldId id="257" r:id="rId6"/>
    <p:sldId id="274" r:id="rId7"/>
    <p:sldId id="260" r:id="rId8"/>
    <p:sldId id="268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E264D5-2138-4503-A2E4-7261AE20A93A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9F763A-430D-4B1C-B9E7-1D9D2A772576}">
      <dgm:prSet/>
      <dgm:spPr/>
      <dgm:t>
        <a:bodyPr/>
        <a:lstStyle/>
        <a:p>
          <a:pPr algn="l" rtl="0"/>
          <a:r>
            <a:rPr lang="en-US" dirty="0" smtClean="0">
              <a:solidFill>
                <a:schemeClr val="bg1"/>
              </a:solidFill>
            </a:rPr>
            <a:t>rubbish in the </a:t>
          </a:r>
          <a:r>
            <a: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streets</a:t>
          </a:r>
          <a:r>
            <a:rPr lang="en-US" dirty="0" smtClean="0">
              <a:solidFill>
                <a:schemeClr val="bg1"/>
              </a:solidFill>
            </a:rPr>
            <a:t>,          </a:t>
          </a:r>
          <a:r>
            <a:rPr lang="en-US" dirty="0" smtClean="0">
              <a:solidFill>
                <a:srgbClr val="FFFF00"/>
              </a:solidFill>
            </a:rPr>
            <a:t>lack of parks/trees,</a:t>
          </a:r>
          <a:endParaRPr lang="ru-RU" dirty="0">
            <a:solidFill>
              <a:srgbClr val="FFFF00"/>
            </a:solidFill>
          </a:endParaRPr>
        </a:p>
      </dgm:t>
    </dgm:pt>
    <dgm:pt modelId="{3A012310-CEB6-4283-B472-45535DCEAF2A}" type="parTrans" cxnId="{CF01DDFB-A0EE-43C2-9128-083F699B6B5D}">
      <dgm:prSet/>
      <dgm:spPr/>
      <dgm:t>
        <a:bodyPr/>
        <a:lstStyle/>
        <a:p>
          <a:endParaRPr lang="ru-RU"/>
        </a:p>
      </dgm:t>
    </dgm:pt>
    <dgm:pt modelId="{9A93AC17-E663-4C73-8B26-F54026783CC4}" type="sibTrans" cxnId="{CF01DDFB-A0EE-43C2-9128-083F699B6B5D}">
      <dgm:prSet/>
      <dgm:spPr/>
      <dgm:t>
        <a:bodyPr/>
        <a:lstStyle/>
        <a:p>
          <a:endParaRPr lang="ru-RU"/>
        </a:p>
      </dgm:t>
    </dgm:pt>
    <dgm:pt modelId="{D548F465-7578-4835-99BF-AF9AA58C9F51}">
      <dgm:prSet/>
      <dgm:spPr/>
      <dgm:t>
        <a:bodyPr/>
        <a:lstStyle/>
        <a:p>
          <a:pPr algn="r" rtl="0"/>
          <a:r>
            <a: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heavy traffic on the roads</a:t>
          </a:r>
          <a:r>
            <a:rPr lang="en-US" dirty="0" smtClean="0">
              <a:solidFill>
                <a:srgbClr val="FFFF00"/>
              </a:solidFill>
            </a:rPr>
            <a:t>,         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street hawkers</a:t>
          </a:r>
          <a:r>
            <a:rPr lang="en-US" dirty="0" smtClean="0"/>
            <a:t>, </a:t>
          </a:r>
          <a:endParaRPr lang="ru-RU" dirty="0"/>
        </a:p>
      </dgm:t>
    </dgm:pt>
    <dgm:pt modelId="{6C08B2E3-0B15-4F5B-97A5-509456F0472A}" type="parTrans" cxnId="{0A731AD4-3E7B-4450-9502-0ED69476F651}">
      <dgm:prSet/>
      <dgm:spPr/>
      <dgm:t>
        <a:bodyPr/>
        <a:lstStyle/>
        <a:p>
          <a:endParaRPr lang="ru-RU"/>
        </a:p>
      </dgm:t>
    </dgm:pt>
    <dgm:pt modelId="{056F02A2-FAA5-4118-8818-A59817E668E5}" type="sibTrans" cxnId="{0A731AD4-3E7B-4450-9502-0ED69476F651}">
      <dgm:prSet/>
      <dgm:spPr/>
      <dgm:t>
        <a:bodyPr/>
        <a:lstStyle/>
        <a:p>
          <a:endParaRPr lang="ru-RU"/>
        </a:p>
      </dgm:t>
    </dgm:pt>
    <dgm:pt modelId="{5ABF776F-0BD7-4E7B-94FF-CA31820A6C09}">
      <dgm:prSet/>
      <dgm:spPr/>
      <dgm:t>
        <a:bodyPr/>
        <a:lstStyle/>
        <a:p>
          <a:pPr algn="l" rtl="0"/>
          <a:r>
            <a:rPr lang="en-US" dirty="0" smtClean="0">
              <a:solidFill>
                <a:schemeClr val="tx2">
                  <a:lumMod val="50000"/>
                </a:schemeClr>
              </a:solidFill>
            </a:rPr>
            <a:t>stray animals,        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overcrowded</a:t>
          </a:r>
          <a:r>
            <a:rPr lang="en-US" dirty="0" smtClean="0"/>
            <a:t> public transport, </a:t>
          </a:r>
          <a:endParaRPr lang="ru-RU" dirty="0"/>
        </a:p>
      </dgm:t>
    </dgm:pt>
    <dgm:pt modelId="{8945B4BA-6823-49BD-8CA6-7FEC6A17BBFF}" type="parTrans" cxnId="{A5FA66F6-AFDB-4327-9B4E-73D2685D53CB}">
      <dgm:prSet/>
      <dgm:spPr/>
      <dgm:t>
        <a:bodyPr/>
        <a:lstStyle/>
        <a:p>
          <a:endParaRPr lang="ru-RU"/>
        </a:p>
      </dgm:t>
    </dgm:pt>
    <dgm:pt modelId="{F46C99F8-56F0-4C00-858E-DBA8F0B60EE6}" type="sibTrans" cxnId="{A5FA66F6-AFDB-4327-9B4E-73D2685D53CB}">
      <dgm:prSet/>
      <dgm:spPr/>
      <dgm:t>
        <a:bodyPr/>
        <a:lstStyle/>
        <a:p>
          <a:endParaRPr lang="ru-RU"/>
        </a:p>
      </dgm:t>
    </dgm:pt>
    <dgm:pt modelId="{B102BDFB-9EC2-4E3F-9FE0-AE5173069EDB}">
      <dgm:prSet/>
      <dgm:spPr/>
      <dgm:t>
        <a:bodyPr/>
        <a:lstStyle/>
        <a:p>
          <a:pPr algn="ctr" rtl="0"/>
          <a:r>
            <a:rPr lang="en-US" dirty="0" smtClean="0">
              <a:solidFill>
                <a:srgbClr val="FFC000"/>
              </a:solidFill>
            </a:rPr>
            <a:t>smells and </a:t>
          </a:r>
          <a:r>
            <a: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noise</a:t>
          </a:r>
          <a:r>
            <a:rPr lang="en-US" dirty="0" smtClean="0">
              <a:solidFill>
                <a:srgbClr val="FFC000"/>
              </a:solidFill>
            </a:rPr>
            <a:t>,        </a:t>
          </a:r>
          <a:r>
            <a:rPr lang="en-US" dirty="0" smtClean="0">
              <a:solidFill>
                <a:schemeClr val="bg1"/>
              </a:solidFill>
            </a:rPr>
            <a:t>graffiti,</a:t>
          </a:r>
          <a:r>
            <a:rPr lang="en-US" dirty="0" smtClean="0"/>
            <a:t>           </a:t>
          </a:r>
          <a:r>
            <a:rPr lang="en-US" dirty="0" smtClean="0">
              <a:solidFill>
                <a:srgbClr val="FF0000"/>
              </a:solidFill>
            </a:rPr>
            <a:t>beggars,  </a:t>
          </a:r>
          <a:endParaRPr lang="ru-RU" dirty="0">
            <a:solidFill>
              <a:srgbClr val="FF0000"/>
            </a:solidFill>
          </a:endParaRPr>
        </a:p>
      </dgm:t>
    </dgm:pt>
    <dgm:pt modelId="{B6F58A49-A1C4-4C7F-A40E-7627EE54531B}" type="parTrans" cxnId="{569D23C7-6C5D-4925-8431-FD7BECC2BC55}">
      <dgm:prSet/>
      <dgm:spPr/>
      <dgm:t>
        <a:bodyPr/>
        <a:lstStyle/>
        <a:p>
          <a:endParaRPr lang="ru-RU"/>
        </a:p>
      </dgm:t>
    </dgm:pt>
    <dgm:pt modelId="{65B303A3-A5D0-42B1-90BA-D303D9139565}" type="sibTrans" cxnId="{569D23C7-6C5D-4925-8431-FD7BECC2BC55}">
      <dgm:prSet/>
      <dgm:spPr/>
      <dgm:t>
        <a:bodyPr/>
        <a:lstStyle/>
        <a:p>
          <a:endParaRPr lang="ru-RU"/>
        </a:p>
      </dgm:t>
    </dgm:pt>
    <dgm:pt modelId="{B039FAE5-F7E4-4FB7-836B-8AA0A0814DC0}">
      <dgm:prSet/>
      <dgm:spPr/>
      <dgm:t>
        <a:bodyPr/>
        <a:lstStyle/>
        <a:p>
          <a:endParaRPr lang="ru-RU"/>
        </a:p>
      </dgm:t>
    </dgm:pt>
    <dgm:pt modelId="{EBD61BFC-9091-4FF8-A1A8-4D91F5085529}" type="parTrans" cxnId="{2FD5462E-1D1A-4659-9145-4710882F92F9}">
      <dgm:prSet/>
      <dgm:spPr/>
      <dgm:t>
        <a:bodyPr/>
        <a:lstStyle/>
        <a:p>
          <a:endParaRPr lang="ru-RU"/>
        </a:p>
      </dgm:t>
    </dgm:pt>
    <dgm:pt modelId="{2826B971-86FA-40D7-9F6E-8A1E30BB0FD6}" type="sibTrans" cxnId="{2FD5462E-1D1A-4659-9145-4710882F92F9}">
      <dgm:prSet/>
      <dgm:spPr/>
      <dgm:t>
        <a:bodyPr/>
        <a:lstStyle/>
        <a:p>
          <a:endParaRPr lang="ru-RU"/>
        </a:p>
      </dgm:t>
    </dgm:pt>
    <dgm:pt modelId="{30AAE82D-1C06-464F-BC48-B0AD9262B88D}">
      <dgm:prSet/>
      <dgm:spPr/>
      <dgm:t>
        <a:bodyPr/>
        <a:lstStyle/>
        <a:p>
          <a:endParaRPr lang="ru-RU"/>
        </a:p>
      </dgm:t>
    </dgm:pt>
    <dgm:pt modelId="{BDCAE358-DF78-488E-9358-172DD3EC9944}" type="parTrans" cxnId="{1EA7203B-2DF4-4B20-A459-90118A44E8D0}">
      <dgm:prSet/>
      <dgm:spPr/>
      <dgm:t>
        <a:bodyPr/>
        <a:lstStyle/>
        <a:p>
          <a:endParaRPr lang="ru-RU"/>
        </a:p>
      </dgm:t>
    </dgm:pt>
    <dgm:pt modelId="{EDE86014-D599-44A0-8ED1-453E0313C380}" type="sibTrans" cxnId="{1EA7203B-2DF4-4B20-A459-90118A44E8D0}">
      <dgm:prSet/>
      <dgm:spPr/>
      <dgm:t>
        <a:bodyPr/>
        <a:lstStyle/>
        <a:p>
          <a:endParaRPr lang="ru-RU"/>
        </a:p>
      </dgm:t>
    </dgm:pt>
    <dgm:pt modelId="{2319310A-9CBD-4DF8-95DB-EFF325ACB642}" type="pres">
      <dgm:prSet presAssocID="{98E264D5-2138-4503-A2E4-7261AE20A93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881391-3F0F-496E-84FB-4FAFA033FAA1}" type="pres">
      <dgm:prSet presAssocID="{98E264D5-2138-4503-A2E4-7261AE20A93A}" presName="diamond" presStyleLbl="bgShp" presStyleIdx="0" presStyleCnt="1"/>
      <dgm:spPr/>
    </dgm:pt>
    <dgm:pt modelId="{07AFBB9A-AA34-432F-8522-60CC4F2830A2}" type="pres">
      <dgm:prSet presAssocID="{98E264D5-2138-4503-A2E4-7261AE20A93A}" presName="quad1" presStyleLbl="node1" presStyleIdx="0" presStyleCnt="4" custScaleX="142539" custScaleY="123843" custLinFactNeighborX="-21049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80F0C-83C8-469F-A0AC-B2B635F2837F}" type="pres">
      <dgm:prSet presAssocID="{98E264D5-2138-4503-A2E4-7261AE20A93A}" presName="quad2" presStyleLbl="node1" presStyleIdx="1" presStyleCnt="4" custScaleX="149040" custScaleY="129227" custLinFactNeighborX="22584" custLinFactNeighborY="-26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BAB12-4CBC-41C9-B695-CA01FD0E6845}" type="pres">
      <dgm:prSet presAssocID="{98E264D5-2138-4503-A2E4-7261AE20A93A}" presName="quad3" presStyleLbl="node1" presStyleIdx="2" presStyleCnt="4" custScaleX="165592" custScaleY="110000" custLinFactNeighborX="-22984" custLinFactNeighborY="65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F11BF-F5E7-446D-8622-F11E63C88F79}" type="pres">
      <dgm:prSet presAssocID="{98E264D5-2138-4503-A2E4-7261AE20A93A}" presName="quad4" presStyleLbl="node1" presStyleIdx="3" presStyleCnt="4" custScaleX="149040" custScaleY="110000" custLinFactNeighborX="30661" custLinFactNeighborY="119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12075B-C806-418D-8CCF-D96040907A2C}" type="presOf" srcId="{B102BDFB-9EC2-4E3F-9FE0-AE5173069EDB}" destId="{FD4F11BF-F5E7-446D-8622-F11E63C88F79}" srcOrd="0" destOrd="0" presId="urn:microsoft.com/office/officeart/2005/8/layout/matrix3"/>
    <dgm:cxn modelId="{0527D963-107C-4852-AA3B-615FF25872BF}" type="presOf" srcId="{98E264D5-2138-4503-A2E4-7261AE20A93A}" destId="{2319310A-9CBD-4DF8-95DB-EFF325ACB642}" srcOrd="0" destOrd="0" presId="urn:microsoft.com/office/officeart/2005/8/layout/matrix3"/>
    <dgm:cxn modelId="{CF01DDFB-A0EE-43C2-9128-083F699B6B5D}" srcId="{98E264D5-2138-4503-A2E4-7261AE20A93A}" destId="{949F763A-430D-4B1C-B9E7-1D9D2A772576}" srcOrd="0" destOrd="0" parTransId="{3A012310-CEB6-4283-B472-45535DCEAF2A}" sibTransId="{9A93AC17-E663-4C73-8B26-F54026783CC4}"/>
    <dgm:cxn modelId="{1EA7203B-2DF4-4B20-A459-90118A44E8D0}" srcId="{98E264D5-2138-4503-A2E4-7261AE20A93A}" destId="{30AAE82D-1C06-464F-BC48-B0AD9262B88D}" srcOrd="5" destOrd="0" parTransId="{BDCAE358-DF78-488E-9358-172DD3EC9944}" sibTransId="{EDE86014-D599-44A0-8ED1-453E0313C380}"/>
    <dgm:cxn modelId="{A5FA66F6-AFDB-4327-9B4E-73D2685D53CB}" srcId="{98E264D5-2138-4503-A2E4-7261AE20A93A}" destId="{5ABF776F-0BD7-4E7B-94FF-CA31820A6C09}" srcOrd="2" destOrd="0" parTransId="{8945B4BA-6823-49BD-8CA6-7FEC6A17BBFF}" sibTransId="{F46C99F8-56F0-4C00-858E-DBA8F0B60EE6}"/>
    <dgm:cxn modelId="{B62C75E7-F34F-4341-81C0-E2E64863999B}" type="presOf" srcId="{5ABF776F-0BD7-4E7B-94FF-CA31820A6C09}" destId="{A79BAB12-4CBC-41C9-B695-CA01FD0E6845}" srcOrd="0" destOrd="0" presId="urn:microsoft.com/office/officeart/2005/8/layout/matrix3"/>
    <dgm:cxn modelId="{4C50E6BE-DCCE-453D-BB0B-B3EABE49086D}" type="presOf" srcId="{949F763A-430D-4B1C-B9E7-1D9D2A772576}" destId="{07AFBB9A-AA34-432F-8522-60CC4F2830A2}" srcOrd="0" destOrd="0" presId="urn:microsoft.com/office/officeart/2005/8/layout/matrix3"/>
    <dgm:cxn modelId="{5F5C2A71-62F6-4FF9-AA11-A399C4D955BE}" type="presOf" srcId="{D548F465-7578-4835-99BF-AF9AA58C9F51}" destId="{84380F0C-83C8-469F-A0AC-B2B635F2837F}" srcOrd="0" destOrd="0" presId="urn:microsoft.com/office/officeart/2005/8/layout/matrix3"/>
    <dgm:cxn modelId="{569D23C7-6C5D-4925-8431-FD7BECC2BC55}" srcId="{98E264D5-2138-4503-A2E4-7261AE20A93A}" destId="{B102BDFB-9EC2-4E3F-9FE0-AE5173069EDB}" srcOrd="3" destOrd="0" parTransId="{B6F58A49-A1C4-4C7F-A40E-7627EE54531B}" sibTransId="{65B303A3-A5D0-42B1-90BA-D303D9139565}"/>
    <dgm:cxn modelId="{2FD5462E-1D1A-4659-9145-4710882F92F9}" srcId="{98E264D5-2138-4503-A2E4-7261AE20A93A}" destId="{B039FAE5-F7E4-4FB7-836B-8AA0A0814DC0}" srcOrd="4" destOrd="0" parTransId="{EBD61BFC-9091-4FF8-A1A8-4D91F5085529}" sibTransId="{2826B971-86FA-40D7-9F6E-8A1E30BB0FD6}"/>
    <dgm:cxn modelId="{0A731AD4-3E7B-4450-9502-0ED69476F651}" srcId="{98E264D5-2138-4503-A2E4-7261AE20A93A}" destId="{D548F465-7578-4835-99BF-AF9AA58C9F51}" srcOrd="1" destOrd="0" parTransId="{6C08B2E3-0B15-4F5B-97A5-509456F0472A}" sibTransId="{056F02A2-FAA5-4118-8818-A59817E668E5}"/>
    <dgm:cxn modelId="{5F6E6C41-FE40-40E6-B4C4-29C4827D78E9}" type="presParOf" srcId="{2319310A-9CBD-4DF8-95DB-EFF325ACB642}" destId="{BF881391-3F0F-496E-84FB-4FAFA033FAA1}" srcOrd="0" destOrd="0" presId="urn:microsoft.com/office/officeart/2005/8/layout/matrix3"/>
    <dgm:cxn modelId="{C1B6269C-DE58-4568-A983-7F3C607EB54B}" type="presParOf" srcId="{2319310A-9CBD-4DF8-95DB-EFF325ACB642}" destId="{07AFBB9A-AA34-432F-8522-60CC4F2830A2}" srcOrd="1" destOrd="0" presId="urn:microsoft.com/office/officeart/2005/8/layout/matrix3"/>
    <dgm:cxn modelId="{D95BB14F-CC6E-4AF1-874D-5A5DF4898E6D}" type="presParOf" srcId="{2319310A-9CBD-4DF8-95DB-EFF325ACB642}" destId="{84380F0C-83C8-469F-A0AC-B2B635F2837F}" srcOrd="2" destOrd="0" presId="urn:microsoft.com/office/officeart/2005/8/layout/matrix3"/>
    <dgm:cxn modelId="{31BDBD7D-277C-45DD-9644-4C63D2DB5710}" type="presParOf" srcId="{2319310A-9CBD-4DF8-95DB-EFF325ACB642}" destId="{A79BAB12-4CBC-41C9-B695-CA01FD0E6845}" srcOrd="3" destOrd="0" presId="urn:microsoft.com/office/officeart/2005/8/layout/matrix3"/>
    <dgm:cxn modelId="{FB8CEEC6-C79A-4C43-9FB2-E0005B6EBD80}" type="presParOf" srcId="{2319310A-9CBD-4DF8-95DB-EFF325ACB642}" destId="{FD4F11BF-F5E7-446D-8622-F11E63C88F7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81391-3F0F-496E-84FB-4FAFA033FAA1}">
      <dsp:nvSpPr>
        <dsp:cNvPr id="0" name=""/>
        <dsp:cNvSpPr/>
      </dsp:nvSpPr>
      <dsp:spPr>
        <a:xfrm>
          <a:off x="1307935" y="0"/>
          <a:ext cx="6858000" cy="6858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BB9A-AA34-432F-8522-60CC4F2830A2}">
      <dsp:nvSpPr>
        <dsp:cNvPr id="0" name=""/>
        <dsp:cNvSpPr/>
      </dsp:nvSpPr>
      <dsp:spPr>
        <a:xfrm>
          <a:off x="827586" y="332655"/>
          <a:ext cx="3812376" cy="33123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bg1"/>
              </a:solidFill>
            </a:rPr>
            <a:t>rubbish in the </a:t>
          </a:r>
          <a:r>
            <a:rPr lang="en-US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streets</a:t>
          </a:r>
          <a:r>
            <a:rPr lang="en-US" sz="4100" kern="1200" dirty="0" smtClean="0">
              <a:solidFill>
                <a:schemeClr val="bg1"/>
              </a:solidFill>
            </a:rPr>
            <a:t>,          </a:t>
          </a:r>
          <a:r>
            <a:rPr lang="en-US" sz="4100" kern="1200" dirty="0" smtClean="0">
              <a:solidFill>
                <a:srgbClr val="FFFF00"/>
              </a:solidFill>
            </a:rPr>
            <a:t>lack of parks/trees,</a:t>
          </a:r>
          <a:endParaRPr lang="ru-RU" sz="4100" kern="1200" dirty="0">
            <a:solidFill>
              <a:srgbClr val="FFFF00"/>
            </a:solidFill>
          </a:endParaRPr>
        </a:p>
      </dsp:txBody>
      <dsp:txXfrm>
        <a:off x="989281" y="494350"/>
        <a:ext cx="3488986" cy="2988939"/>
      </dsp:txXfrm>
    </dsp:sp>
    <dsp:sp modelId="{84380F0C-83C8-469F-A0AC-B2B635F2837F}">
      <dsp:nvSpPr>
        <dsp:cNvPr id="0" name=""/>
        <dsp:cNvSpPr/>
      </dsp:nvSpPr>
      <dsp:spPr>
        <a:xfrm>
          <a:off x="4788025" y="188653"/>
          <a:ext cx="3986253" cy="3456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heavy traffic on the roads</a:t>
          </a:r>
          <a:r>
            <a:rPr lang="en-US" sz="4000" kern="1200" dirty="0" smtClean="0">
              <a:solidFill>
                <a:srgbClr val="FFFF00"/>
              </a:solidFill>
            </a:rPr>
            <a:t>,          </a:t>
          </a:r>
          <a:r>
            <a:rPr lang="en-US" sz="4000" kern="1200" dirty="0" smtClean="0">
              <a:latin typeface="Times New Roman" pitchFamily="18" charset="0"/>
              <a:cs typeface="Times New Roman" pitchFamily="18" charset="0"/>
            </a:rPr>
            <a:t>street hawkers</a:t>
          </a:r>
          <a:r>
            <a:rPr lang="en-US" sz="4000" kern="1200" dirty="0" smtClean="0"/>
            <a:t>, </a:t>
          </a:r>
          <a:endParaRPr lang="ru-RU" sz="4000" kern="1200" dirty="0"/>
        </a:p>
      </dsp:txBody>
      <dsp:txXfrm>
        <a:off x="4956749" y="357377"/>
        <a:ext cx="3648805" cy="3118883"/>
      </dsp:txXfrm>
    </dsp:sp>
    <dsp:sp modelId="{A79BAB12-4CBC-41C9-B695-CA01FD0E6845}">
      <dsp:nvSpPr>
        <dsp:cNvPr id="0" name=""/>
        <dsp:cNvSpPr/>
      </dsp:nvSpPr>
      <dsp:spPr>
        <a:xfrm>
          <a:off x="467542" y="3573005"/>
          <a:ext cx="4428956" cy="2942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2">
                  <a:lumMod val="50000"/>
                </a:schemeClr>
              </a:solidFill>
            </a:rPr>
            <a:t>stray animals,         </a:t>
          </a:r>
          <a:r>
            <a:rPr lang="en-US" sz="4000" kern="1200" dirty="0" smtClean="0">
              <a:latin typeface="Times New Roman" pitchFamily="18" charset="0"/>
              <a:cs typeface="Times New Roman" pitchFamily="18" charset="0"/>
            </a:rPr>
            <a:t>overcrowded</a:t>
          </a:r>
          <a:r>
            <a:rPr lang="en-US" sz="4000" kern="1200" dirty="0" smtClean="0"/>
            <a:t> public transport, </a:t>
          </a:r>
          <a:endParaRPr lang="ru-RU" sz="4000" kern="1200" dirty="0"/>
        </a:p>
      </dsp:txBody>
      <dsp:txXfrm>
        <a:off x="611163" y="3716626"/>
        <a:ext cx="4141714" cy="2654840"/>
      </dsp:txXfrm>
    </dsp:sp>
    <dsp:sp modelId="{FD4F11BF-F5E7-446D-8622-F11E63C88F79}">
      <dsp:nvSpPr>
        <dsp:cNvPr id="0" name=""/>
        <dsp:cNvSpPr/>
      </dsp:nvSpPr>
      <dsp:spPr>
        <a:xfrm>
          <a:off x="5004054" y="3717033"/>
          <a:ext cx="3986253" cy="2942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solidFill>
                <a:srgbClr val="FFC000"/>
              </a:solidFill>
            </a:rPr>
            <a:t>smells and </a:t>
          </a:r>
          <a:r>
            <a:rPr lang="en-US" sz="3900" kern="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noise</a:t>
          </a:r>
          <a:r>
            <a:rPr lang="en-US" sz="3900" kern="1200" dirty="0" smtClean="0">
              <a:solidFill>
                <a:srgbClr val="FFC000"/>
              </a:solidFill>
            </a:rPr>
            <a:t>,        </a:t>
          </a:r>
          <a:r>
            <a:rPr lang="en-US" sz="3900" kern="1200" dirty="0" smtClean="0">
              <a:solidFill>
                <a:schemeClr val="bg1"/>
              </a:solidFill>
            </a:rPr>
            <a:t>graffiti,</a:t>
          </a:r>
          <a:r>
            <a:rPr lang="en-US" sz="3900" kern="1200" dirty="0" smtClean="0"/>
            <a:t>           </a:t>
          </a:r>
          <a:r>
            <a:rPr lang="en-US" sz="3900" kern="1200" dirty="0" smtClean="0">
              <a:solidFill>
                <a:srgbClr val="FF0000"/>
              </a:solidFill>
            </a:rPr>
            <a:t>beggars,  </a:t>
          </a:r>
          <a:endParaRPr lang="ru-RU" sz="3900" kern="1200" dirty="0">
            <a:solidFill>
              <a:srgbClr val="FF0000"/>
            </a:solidFill>
          </a:endParaRPr>
        </a:p>
      </dsp:txBody>
      <dsp:txXfrm>
        <a:off x="5147675" y="3860654"/>
        <a:ext cx="3699011" cy="2654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B9A03-B558-40A2-992B-14BE4A92ACE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7D49D-10CE-492D-9516-56F4E9BB5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65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7D49D-10CE-492D-9516-56F4E9BB56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67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87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806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20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28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39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88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40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63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7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66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79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04B1D6F-386C-4FD4-8E0A-06807F6B611A}" type="datetimeFigureOut">
              <a:rPr lang="ru-RU"/>
              <a:pPr/>
              <a:t>23.03.2017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ABE84F4-7165-4AE9-A00D-961250FF52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867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86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74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819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68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02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881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28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F4E7ED"/>
                </a:solidFill>
              </a:rPr>
              <a:pPr/>
              <a:t>23.03.2017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39775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60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005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04B1D6F-386C-4FD4-8E0A-06807F6B611A}" type="datetimeFigureOut">
              <a:rPr lang="ru-RU"/>
              <a:pPr/>
              <a:t>23.03.2017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ABE84F4-7165-4AE9-A00D-961250FF52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145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46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929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7502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121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333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61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3713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F4E7ED"/>
                </a:solidFill>
              </a:rPr>
              <a:pPr/>
              <a:t>23.03.2017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42475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86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7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0528B57-F0F5-456E-83BC-82C51E6D58BA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979B3E-CDF8-4CFA-A2FB-8FD02F7700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8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04B1D6F-386C-4FD4-8E0A-06807F6B611A}" type="datetimeFigureOut">
              <a:rPr lang="ru-RU" smtClean="0">
                <a:solidFill>
                  <a:srgbClr val="B13F9A"/>
                </a:solidFill>
              </a:rPr>
              <a:pPr/>
              <a:t>23.03.2017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ABE84F4-7165-4AE9-A00D-961250FF52DB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6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1" y="1268761"/>
            <a:ext cx="7848872" cy="1800200"/>
          </a:xfrm>
        </p:spPr>
        <p:txBody>
          <a:bodyPr/>
          <a:lstStyle/>
          <a:p>
            <a:pPr marL="182880" indent="0" algn="r">
              <a:buNone/>
            </a:pPr>
            <a:r>
              <a:rPr lang="en-US" sz="6000" dirty="0" smtClean="0"/>
              <a:t>The 17</a:t>
            </a:r>
            <a:r>
              <a:rPr lang="en-US" sz="6000" baseline="30000" dirty="0" smtClean="0"/>
              <a:t>th</a:t>
            </a:r>
            <a:r>
              <a:rPr lang="en-US" sz="6000" dirty="0" smtClean="0"/>
              <a:t> of</a:t>
            </a:r>
            <a:r>
              <a:rPr lang="ru-RU" sz="6000" dirty="0" smtClean="0"/>
              <a:t> </a:t>
            </a:r>
            <a:r>
              <a:rPr lang="en-US" sz="6000" dirty="0" smtClean="0"/>
              <a:t>January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Tuesday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072595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sz="8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366"/>
            <a:ext cx="3059832" cy="280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6644"/>
            <a:ext cx="2958002" cy="281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763" y="116644"/>
            <a:ext cx="2882228" cy="281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48" y="3212976"/>
            <a:ext cx="3243854" cy="346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Татьяна Ивановна\Desktop\графит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68" y="3212976"/>
            <a:ext cx="2879590" cy="346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2000"/>
                    </a14:imgEffect>
                    <a14:imgEffect>
                      <a14:brightnessContrast bright="-5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03" b="5219"/>
          <a:stretch/>
        </p:blipFill>
        <p:spPr bwMode="auto">
          <a:xfrm>
            <a:off x="6114102" y="3212976"/>
            <a:ext cx="2969549" cy="346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6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1" y="1268761"/>
            <a:ext cx="7848872" cy="1800200"/>
          </a:xfrm>
        </p:spPr>
        <p:txBody>
          <a:bodyPr anchor="ctr"/>
          <a:lstStyle/>
          <a:p>
            <a:pPr marL="182880" indent="0" algn="ctr">
              <a:buNone/>
            </a:pPr>
            <a:r>
              <a:rPr lang="en-US" sz="6600" dirty="0" smtClean="0"/>
              <a:t>Problems in </a:t>
            </a:r>
            <a:r>
              <a:rPr lang="en-US" sz="6600" dirty="0" err="1" smtClean="0"/>
              <a:t>neighbourhoods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15122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424438"/>
              </p:ext>
            </p:extLst>
          </p:nvPr>
        </p:nvGraphicFramePr>
        <p:xfrm>
          <a:off x="0" y="0"/>
          <a:ext cx="92525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455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I feel……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2088232" cy="2088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988840"/>
            <a:ext cx="2448272" cy="21427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988840"/>
            <a:ext cx="2016224" cy="2016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4437112"/>
            <a:ext cx="2660771" cy="20988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916832"/>
            <a:ext cx="2487305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nervous</a:t>
            </a:r>
            <a:endParaRPr lang="ru-RU" sz="5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1916832"/>
            <a:ext cx="2825087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tired</a:t>
            </a:r>
            <a:endParaRPr lang="ru-RU" sz="5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80113" y="1916832"/>
            <a:ext cx="2592288" cy="2281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disappointed</a:t>
            </a:r>
            <a:endParaRPr lang="ru-RU" sz="48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412753"/>
            <a:ext cx="2808311" cy="2445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angry</a:t>
            </a:r>
            <a:endParaRPr lang="ru-RU" sz="60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88024" y="4409328"/>
            <a:ext cx="2808311" cy="2445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worried</a:t>
            </a:r>
            <a:endParaRPr lang="ru-RU" sz="60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en-US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33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/>
                <a:ea typeface="Calibri"/>
              </a:rPr>
              <a:t>H/T</a:t>
            </a:r>
            <a:endParaRPr lang="en-US" sz="6600" b="1" dirty="0">
              <a:latin typeface="Times New Roman"/>
              <a:ea typeface="Calibri"/>
            </a:endParaRPr>
          </a:p>
          <a:p>
            <a:r>
              <a:rPr lang="en-US" sz="6600" b="1" dirty="0" smtClean="0">
                <a:latin typeface="Times New Roman"/>
                <a:ea typeface="Calibri"/>
              </a:rPr>
              <a:t> p.</a:t>
            </a:r>
            <a:r>
              <a:rPr lang="en-US" sz="6600" b="1" dirty="0" smtClean="0"/>
              <a:t>87 </a:t>
            </a:r>
            <a:r>
              <a:rPr lang="en-US" sz="6600" b="1" dirty="0"/>
              <a:t>ex.9,  </a:t>
            </a:r>
            <a:endParaRPr lang="en-US" sz="6600" b="1" dirty="0" smtClean="0"/>
          </a:p>
          <a:p>
            <a:r>
              <a:rPr lang="en-US" sz="6600" b="1" dirty="0" smtClean="0"/>
              <a:t>WB </a:t>
            </a:r>
            <a:r>
              <a:rPr lang="en-US" sz="6600" b="1" dirty="0"/>
              <a:t>p.37, ex.1-3; </a:t>
            </a:r>
            <a:endParaRPr lang="en-US" sz="6600" b="1" dirty="0" smtClean="0"/>
          </a:p>
          <a:p>
            <a:r>
              <a:rPr lang="en-US" sz="6600" b="1" dirty="0" smtClean="0"/>
              <a:t>new </a:t>
            </a:r>
            <a:r>
              <a:rPr lang="en-US" sz="6600" b="1" dirty="0"/>
              <a:t>words and idioms </a:t>
            </a:r>
            <a:r>
              <a:rPr lang="en-US" sz="6600" b="1" dirty="0" smtClean="0"/>
              <a:t>learn </a:t>
            </a:r>
            <a:r>
              <a:rPr lang="en-US" sz="6600" b="1" dirty="0"/>
              <a:t>by heart</a:t>
            </a:r>
            <a:endParaRPr lang="ru-RU" sz="6600" b="1" dirty="0"/>
          </a:p>
          <a:p>
            <a:r>
              <a:rPr lang="en-US" sz="6600" b="1" dirty="0"/>
              <a:t> 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88521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125</TotalTime>
  <Words>66</Words>
  <Application>Microsoft Office PowerPoint</Application>
  <PresentationFormat>Экран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Воздушный поток</vt:lpstr>
      <vt:lpstr>Тема Office</vt:lpstr>
      <vt:lpstr>1_Изящная</vt:lpstr>
      <vt:lpstr>2_Изящная</vt:lpstr>
      <vt:lpstr>The 17th of January  Tuesday</vt:lpstr>
      <vt:lpstr>Презентация PowerPoint</vt:lpstr>
      <vt:lpstr>Problems in neighbourhoods</vt:lpstr>
      <vt:lpstr>Презентация PowerPoint</vt:lpstr>
      <vt:lpstr>I feel……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17th of February. Wednesday</dc:title>
  <dc:creator>сергей</dc:creator>
  <cp:lastModifiedBy>Татьяна Ивановна</cp:lastModifiedBy>
  <cp:revision>14</cp:revision>
  <dcterms:created xsi:type="dcterms:W3CDTF">2016-02-15T15:01:31Z</dcterms:created>
  <dcterms:modified xsi:type="dcterms:W3CDTF">2017-03-23T00:10:09Z</dcterms:modified>
</cp:coreProperties>
</file>